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CF020-C935-4062-9C2D-5E366506B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7FC44B-7B61-4DA8-B38E-0BB61008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06F18E-96D5-4D41-A78D-65BB6A3D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F089A3-99E0-459C-9514-312D72B2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B31E7-3393-424C-8235-66A9404B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3A932-9B9D-4EED-AAE3-E0603AA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6D3CBB-5837-4374-B85A-6AF68CAD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AE3801-8065-4A81-8941-57C5FB1F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B5EA1-1786-4097-857D-D7D2D9CB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82EEEF-0830-4A86-951D-EF227CF1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CE485D-18CA-4C41-A098-4F0CC0467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E54D1D-B488-474C-BEAB-DF963180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31AE80-990C-40E0-BAD3-0EDEC358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8D246F-3F80-4A8A-B4E7-7760CEE4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A50BA9-2538-45E6-B4B8-F587F5B6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8DA33-9B45-4D52-A8D4-75C8061E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51B05B-3263-4207-BF15-D077356EF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93786-082D-4829-914B-5ED01C68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E647B-35F4-4343-9F55-A17DFD86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692E9B-5CEE-4B00-B030-984B5AC1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C27E0-FC29-4862-9AE2-FFAFC286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ED4EBC-9EFB-45E6-B68B-141B247E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BBBBF2-DCDD-44C5-9A7D-A1D8663D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68F52-AE75-490E-93A4-C75E29CF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D534CD-1239-4713-BD8D-9D8D50A3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6AAF4-5625-4CCE-ADE1-CD06E287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8E9DC7-3D0B-4F43-AAEF-BE8626748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2A98CA-1D25-4E6B-8FB5-7D59FFD9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BC2B9B-81FB-4752-AEF9-A64AA614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3CC8D9-3381-438E-AF1A-F8B149EC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E60801-EF8D-4E55-9AB4-9562B479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CF48C-A1C3-4B3B-8E56-8D8498C4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D8AAC2-4EF2-4CDE-AF8C-601670D5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F9019D-F041-43C5-884C-2FC1E1232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CE6E30-2B61-4370-8013-6FD781B1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444E53-F6C6-4D1D-ADB4-C876AF4CC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C82A7C-3BDE-4010-BFDF-F95B1ACA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D72A7CE-F7A8-4D0C-82AA-1908691D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2FDD7C2-068E-4F48-B0E1-EED43D86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3A3A9-4E1D-4EEE-9CB0-AC9FE443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8504E9-0FEF-4567-A57D-466E2C4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BBA622-6568-4150-AF87-1BB22068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43871E-2C95-4CBA-B76A-FE7D79B5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6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85A669-E62D-4C9F-84A8-0A4CB766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A37BF1-369F-4BA2-8CEB-7863790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13637D-6411-4C2D-82D5-53D4316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81BD6-B414-4EA2-B1C7-890F78F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5BCF94-2F25-4921-BF5F-15D0C8AE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4B373E-E0ED-4238-AF4E-4F121B52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9C7FC2-3BCC-4D9C-A819-49DCDD03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0855ED-B72C-442C-8DF0-4CEF4481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31D8E4-7034-447C-B274-A6F9BB53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5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D28ED-BB7F-4B55-8A5F-6AB8D6CF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A9A5A5-6803-45DF-A856-E48F305DD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DCC73B-2CA6-4BDE-ACE6-EEAFB7318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FE9511-4799-4CDB-A67F-E40AB43A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A698D2-EB36-4CA1-8117-D0440149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73ADC2-9635-452B-9767-719E844A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5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F9242-6188-4F4B-9A3A-C25C460F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DFD977-2A46-4DA4-A19F-F09278126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FCAD84-CAE7-4203-B82B-EAA68BC6F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9214-0833-4B2E-B505-92C702ACD10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B9A2DD-1D13-483F-89A4-CDA36017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2EEFFC-6356-44DF-A2B2-E7DE3E115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080" flipH="1">
            <a:off x="478298" y="3809825"/>
            <a:ext cx="5442910" cy="24084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7454F2-B3F5-48D9-9F52-BFDC1D0E3553}"/>
              </a:ext>
            </a:extLst>
          </p:cNvPr>
          <p:cNvSpPr/>
          <p:nvPr/>
        </p:nvSpPr>
        <p:spPr>
          <a:xfrm>
            <a:off x="432282" y="1852956"/>
            <a:ext cx="1175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упражнять в определения первого и последнего звука в слове,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интонационного выделения звука в слове. 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внимание, развивает фонематический слух, развивает внимание, развивает фонематический слух.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F5FD45A-4CA7-4BFD-959F-EFE9B6D653BD}"/>
              </a:ext>
            </a:extLst>
          </p:cNvPr>
          <p:cNvSpPr/>
          <p:nvPr/>
        </p:nvSpPr>
        <p:spPr>
          <a:xfrm>
            <a:off x="2476589" y="855872"/>
            <a:ext cx="7238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F1D8ABB-9EDC-4359-835B-590F3E69AD48}"/>
              </a:ext>
            </a:extLst>
          </p:cNvPr>
          <p:cNvSpPr/>
          <p:nvPr/>
        </p:nvSpPr>
        <p:spPr>
          <a:xfrm>
            <a:off x="6219755" y="7399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:a16="http://schemas.microsoft.com/office/drawing/2014/main" xmlns="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24" y="3395531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:a16="http://schemas.microsoft.com/office/drawing/2014/main" xmlns="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59" y="2155345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:a16="http://schemas.microsoft.com/office/drawing/2014/main" xmlns="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:a16="http://schemas.microsoft.com/office/drawing/2014/main" xmlns="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ontent.mycutegraphics.com/graphics/clothing/purple-sock-clip-art.png">
            <a:extLst>
              <a:ext uri="{FF2B5EF4-FFF2-40B4-BE49-F238E27FC236}">
                <a16:creationId xmlns:a16="http://schemas.microsoft.com/office/drawing/2014/main" xmlns="" id="{2E59EABE-B2BE-4EDF-AA7F-07A17108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16" y="4364197"/>
            <a:ext cx="968001" cy="14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1563 0.3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13" y="3908517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:a16="http://schemas.microsoft.com/office/drawing/2014/main" xmlns="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07" y="3385575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:a16="http://schemas.microsoft.com/office/drawing/2014/main" xmlns="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07" y="2371636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:a16="http://schemas.microsoft.com/office/drawing/2014/main" xmlns="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31" y="2403763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:a16="http://schemas.microsoft.com/office/drawing/2014/main" xmlns="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32" y="-21071"/>
            <a:ext cx="1139723" cy="23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ontent.mycutegraphics.com/graphics/clothing/purple-sock-clip-art.png">
            <a:extLst>
              <a:ext uri="{FF2B5EF4-FFF2-40B4-BE49-F238E27FC236}">
                <a16:creationId xmlns:a16="http://schemas.microsoft.com/office/drawing/2014/main" xmlns="" id="{A3FBEFDF-5EF1-4373-8616-B88C52A2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31" y="4386123"/>
            <a:ext cx="962863" cy="14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974 0.5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920">
            <a:off x="7995737" y="4928614"/>
            <a:ext cx="3926717" cy="17375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7454F2-B3F5-48D9-9F52-BFDC1D0E3553}"/>
              </a:ext>
            </a:extLst>
          </p:cNvPr>
          <p:cNvSpPr/>
          <p:nvPr/>
        </p:nvSpPr>
        <p:spPr>
          <a:xfrm>
            <a:off x="3431770" y="2219085"/>
            <a:ext cx="5328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920">
            <a:off x="7995736" y="4874826"/>
            <a:ext cx="3926717" cy="17375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7454F2-B3F5-48D9-9F52-BFDC1D0E3553}"/>
              </a:ext>
            </a:extLst>
          </p:cNvPr>
          <p:cNvSpPr/>
          <p:nvPr/>
        </p:nvSpPr>
        <p:spPr>
          <a:xfrm>
            <a:off x="1066799" y="1003478"/>
            <a:ext cx="10438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мой друг!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тебе поиграть в игру «Гусеница».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Навигация: 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слов в каждом задании осуществляется нажатием на предметные картинки в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верхней части слайда. Последующее слово начинается со звука, на который заканчивается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предыдущее слово.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«Желаю удачи!»</a:t>
            </a:r>
          </a:p>
        </p:txBody>
      </p:sp>
    </p:spTree>
    <p:extLst>
      <p:ext uri="{BB962C8B-B14F-4D97-AF65-F5344CB8AC3E}">
        <p14:creationId xmlns:p14="http://schemas.microsoft.com/office/powerpoint/2010/main" val="13188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:a16="http://schemas.microsoft.com/office/drawing/2014/main" xmlns="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2" y="19616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:a16="http://schemas.microsoft.com/office/drawing/2014/main" xmlns="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:a16="http://schemas.microsoft.com/office/drawing/2014/main" xmlns="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93" y="822957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:a16="http://schemas.microsoft.com/office/drawing/2014/main" xmlns="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24662 0.387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85" y="2987999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:a16="http://schemas.microsoft.com/office/drawing/2014/main" xmlns="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2" y="19616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:a16="http://schemas.microsoft.com/office/drawing/2014/main" xmlns="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:a16="http://schemas.microsoft.com/office/drawing/2014/main" xmlns="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2" y="3433741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:a16="http://schemas.microsoft.com/office/drawing/2014/main" xmlns="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2617 0.2365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:a16="http://schemas.microsoft.com/office/drawing/2014/main" xmlns="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92" y="1492037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:a16="http://schemas.microsoft.com/office/drawing/2014/main" xmlns="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:a16="http://schemas.microsoft.com/office/drawing/2014/main" xmlns="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2" y="3417584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:a16="http://schemas.microsoft.com/office/drawing/2014/main" xmlns="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661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92" y="2636532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:a16="http://schemas.microsoft.com/office/drawing/2014/main" xmlns="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57" y="154191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:a16="http://schemas.microsoft.com/office/drawing/2014/main" xmlns="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76" y="568932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:a16="http://schemas.microsoft.com/office/drawing/2014/main" xmlns="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3" y="3417584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:a16="http://schemas.microsoft.com/office/drawing/2014/main" xmlns="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1914 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:a16="http://schemas.microsoft.com/office/drawing/2014/main" xmlns="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8" y="1742555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:a16="http://schemas.microsoft.com/office/drawing/2014/main" xmlns="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13" y="3010950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:a16="http://schemas.microsoft.com/office/drawing/2014/main" xmlns="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3" y="3433741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:a16="http://schemas.microsoft.com/office/drawing/2014/main" xmlns="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63333 0.5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:a16="http://schemas.microsoft.com/office/drawing/2014/main" xmlns="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62" y="587171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:a16="http://schemas.microsoft.com/office/drawing/2014/main" xmlns="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3" y="193378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:a16="http://schemas.microsoft.com/office/drawing/2014/main" xmlns="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:a16="http://schemas.microsoft.com/office/drawing/2014/main" xmlns="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ontent.mycutegraphics.com/graphics/clothing/purple-sock-clip-art.png">
            <a:extLst>
              <a:ext uri="{FF2B5EF4-FFF2-40B4-BE49-F238E27FC236}">
                <a16:creationId xmlns:a16="http://schemas.microsoft.com/office/drawing/2014/main" xmlns="" id="{8919E510-A605-4A6E-B837-6E2F1864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75" y="4290232"/>
            <a:ext cx="1001883" cy="14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973 0.4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:a16="http://schemas.microsoft.com/office/drawing/2014/main" xmlns="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:a16="http://schemas.microsoft.com/office/drawing/2014/main" xmlns="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:a16="http://schemas.microsoft.com/office/drawing/2014/main" xmlns="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77" y="3098846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:a16="http://schemas.microsoft.com/office/drawing/2014/main" xmlns="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3" y="193378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:a16="http://schemas.microsoft.com/office/drawing/2014/main" xmlns="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:a16="http://schemas.microsoft.com/office/drawing/2014/main" xmlns="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ontent.mycutegraphics.com/graphics/clothing/purple-sock-clip-art.png">
            <a:extLst>
              <a:ext uri="{FF2B5EF4-FFF2-40B4-BE49-F238E27FC236}">
                <a16:creationId xmlns:a16="http://schemas.microsoft.com/office/drawing/2014/main" xmlns="" id="{C44D1E7B-A518-49A2-8F2E-8E2C8311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77" y="4166349"/>
            <a:ext cx="1080880" cy="16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8464 0.2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</Words>
  <Application>Microsoft Office PowerPoint</Application>
  <PresentationFormat>Произвольный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Онипко</dc:creator>
  <cp:lastModifiedBy>Емцева</cp:lastModifiedBy>
  <cp:revision>26</cp:revision>
  <dcterms:created xsi:type="dcterms:W3CDTF">2019-04-14T09:11:40Z</dcterms:created>
  <dcterms:modified xsi:type="dcterms:W3CDTF">2022-02-26T12:16:22Z</dcterms:modified>
</cp:coreProperties>
</file>